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6" r:id="rId10"/>
    <p:sldId id="264" r:id="rId11"/>
    <p:sldId id="265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DE90-CF02-4D89-B940-B86547D8675B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3030-3620-4BC9-A0B3-F2C9F957E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2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5491-ACD5-4180-AC8B-37C7F839BE44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4BB9-9501-4F3C-82D7-282615053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4BB9-9501-4F3C-82D7-282615053D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6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0FDB7D-267A-4035-BAA6-77BE79D2BA7B}" type="datetimeFigureOut">
              <a:rPr lang="ru-RU" smtClean="0"/>
              <a:pPr/>
              <a:t>27.06.2022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E51594-8149-45CC-972F-29E81CAED8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03584" cy="1512168"/>
          </a:xfrm>
        </p:spPr>
        <p:txBody>
          <a:bodyPr/>
          <a:lstStyle/>
          <a:p>
            <a:pPr algn="ctr"/>
            <a:r>
              <a:rPr lang="ru-RU" sz="3200" dirty="0" smtClean="0"/>
              <a:t>Роль музыкально-спортивных праздников в  приобщении детей к здоровому образу жизни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301208"/>
            <a:ext cx="5114778" cy="155679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/>
          </a:p>
          <a:p>
            <a:pPr algn="ctr"/>
            <a:endParaRPr lang="ru-RU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ПОДГОТОВИЛИ: МУЗЫКАЛЬНЫЙ РУКОВОДИТЕЛЬ МУХИНА И.В.,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ИНСТРУКТОР ПО ФИЗИЧЕСКОЙ КУЛЬТУРЕ КАРМЕЕВА С.В..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2022Г.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C:\Users\ASUS\Desktop\image-8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16832"/>
            <a:ext cx="801261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День России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587">
            <a:off x="231814" y="1759436"/>
            <a:ext cx="2504085" cy="1710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335">
            <a:off x="5454815" y="1808658"/>
            <a:ext cx="2504488" cy="16668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16832"/>
            <a:ext cx="2880320" cy="17206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430">
            <a:off x="244471" y="3984302"/>
            <a:ext cx="2329848" cy="18638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309">
            <a:off x="5481933" y="3977794"/>
            <a:ext cx="2390096" cy="190055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e8eb8081-5747-4630-bdaf-7facce3c143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28" y="4293097"/>
            <a:ext cx="2880319" cy="181367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День защиты детей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user\Desktop\3b761a7a-3ed2-40e2-9de4-1ce83afb6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72408" cy="2216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74" y="1556792"/>
            <a:ext cx="3702202" cy="220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user\Desktop\216fa4e5-5d8c-472c-a85f-5995499105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293096"/>
            <a:ext cx="3848303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30d30266-8dc5-478f-b317-9fe6c671c1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063">
            <a:off x="367976" y="3942409"/>
            <a:ext cx="1866804" cy="2103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656">
            <a:off x="5954219" y="3967350"/>
            <a:ext cx="1748732" cy="2154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83152" cy="792088"/>
          </a:xfrm>
          <a:ln w="762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       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614672507_79-p-kartinka-fon-sportivnii-dlya-detei-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10039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8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Здоровье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3929090" cy="419736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– состояние полного физического, психического и социального благополучия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одна из главных ценностей человека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приоритетное направление государственной политики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050" name="Picture 2" descr="C:\Users\ASUS\Desktop\hello_html_2f9f140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392909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Роль музыки в оздоровлении детей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3520440" cy="42687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благотворно влияет на весь организм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помогает преодолевать нарастающее утомление, разнообразить занятия, ускорить процесс овладения техникой движения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ASUS\Desktop\18196_html_2759b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3822724" cy="42148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88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Использование музыки во время спортивных занятий способствует: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7272808" cy="38839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улучшению психоэмоционального состояния занимающихся;</a:t>
            </a:r>
          </a:p>
          <a:p>
            <a:pPr lvl="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организации тренирующихся в процессе занятий; </a:t>
            </a:r>
          </a:p>
          <a:p>
            <a:pPr lvl="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обогащению слухового и двигательного опыта, развитию координации движений; </a:t>
            </a:r>
          </a:p>
          <a:p>
            <a:pPr lvl="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активации волевых усилий; </a:t>
            </a:r>
          </a:p>
          <a:p>
            <a:pPr lvl="0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развитию чувства и понимания ритма, отработке выразительных движений;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повышению работоспособности.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Музыкально-спортивные праздники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21471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Цель: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развитие умения проявлять физические качества в необычных условиях и игровых ситуациях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3841628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rgbClr val="7030A0"/>
                </a:solidFill>
              </a:rPr>
              <a:t>Способствуют 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развитию мышления, воображения,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целеустремленности, формированию чувства ответственности, приучают сдерживать свои желания, проявлять решительность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Олимпиада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66429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IMG-20220209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2160240" cy="13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54" y="1399593"/>
            <a:ext cx="2232247" cy="13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IMG-20220209-WA00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16024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-20220209-WA0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17" y="3212976"/>
            <a:ext cx="223224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G-20220209-WA00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16024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IMG-20220209-WA00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45" y="5013176"/>
            <a:ext cx="208823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38101"/>
            <a:ext cx="1296144" cy="129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IMG-20220209-WA007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54" y="5013176"/>
            <a:ext cx="223224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2515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/>
              <a:t>День Защитника отечества</a:t>
            </a:r>
            <a:endParaRPr lang="ru-RU" sz="4400" dirty="0"/>
          </a:p>
        </p:txBody>
      </p:sp>
      <p:pic>
        <p:nvPicPr>
          <p:cNvPr id="1026" name="Picture 2" descr="C:\Users\user\Desktop\IMG_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448272" cy="201622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IMG_0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2736304" cy="2016224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376263" cy="2016224"/>
          </a:xfrm>
          <a:prstGeom prst="rect">
            <a:avLst/>
          </a:prstGeom>
          <a:noFill/>
          <a:ln>
            <a:noFill/>
          </a:ln>
          <a:effectLst>
            <a:glow rad="101600">
              <a:srgbClr val="00B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IMG-20220221-WA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384376" cy="2160240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G-20220221-WA0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240360" cy="2160240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7143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/>
              <a:t>День Здоровья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3600400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f1D93uLblx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44" y="1268762"/>
            <a:ext cx="3649724" cy="236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jyxqhGEUx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46376"/>
            <a:ext cx="494191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6" y="188640"/>
            <a:ext cx="7242048" cy="732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Пасху радостно встречаем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20220426_105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2996952"/>
            <a:ext cx="259228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68761"/>
            <a:ext cx="2555329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268761"/>
            <a:ext cx="2592288" cy="157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2"/>
            <a:ext cx="2448272" cy="157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96952"/>
            <a:ext cx="2555329" cy="158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1"/>
            <a:ext cx="2448271" cy="158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797152"/>
            <a:ext cx="2555329" cy="174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esktop\20220426_1015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4797152"/>
            <a:ext cx="2592288" cy="174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5712"/>
            <a:ext cx="2448271" cy="174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407</TotalTime>
  <Words>144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Роль музыкально-спортивных праздников в  приобщении детей к здоровому образу жизни</vt:lpstr>
      <vt:lpstr>Здоровье</vt:lpstr>
      <vt:lpstr>Роль музыки в оздоровлении детей</vt:lpstr>
      <vt:lpstr>Использование музыки во время спортивных занятий способствует: </vt:lpstr>
      <vt:lpstr>Музыкально-спортивные праздники</vt:lpstr>
      <vt:lpstr>Олимпиада </vt:lpstr>
      <vt:lpstr>День Защитника отечества</vt:lpstr>
      <vt:lpstr>День Здоровья</vt:lpstr>
      <vt:lpstr>Пасху радостно встречаем</vt:lpstr>
      <vt:lpstr>День России</vt:lpstr>
      <vt:lpstr>День защиты детей</vt:lpstr>
      <vt:lpstr>      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Танцевальный флэшмоб  как новая форма приобщения детей к здоровому образу жизни</dc:title>
  <dc:creator>ASUS</dc:creator>
  <cp:lastModifiedBy>user</cp:lastModifiedBy>
  <cp:revision>81</cp:revision>
  <dcterms:created xsi:type="dcterms:W3CDTF">2018-10-17T07:46:24Z</dcterms:created>
  <dcterms:modified xsi:type="dcterms:W3CDTF">2022-06-27T09:18:02Z</dcterms:modified>
</cp:coreProperties>
</file>